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59" r:id="rId6"/>
    <p:sldId id="260" r:id="rId7"/>
    <p:sldId id="265" r:id="rId8"/>
    <p:sldId id="266" r:id="rId9"/>
    <p:sldId id="267" r:id="rId10"/>
    <p:sldId id="261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0D78-863E-4C84-A2D1-E34DD134D316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977AA-497D-4A78-8D68-5CF3AA84B3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95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977AA-497D-4A78-8D68-5CF3AA84B32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6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A3D-70DB-4BFB-AB9C-CC5FDB42C57E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976-2218-4735-BA42-D89CDDDE8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9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A3D-70DB-4BFB-AB9C-CC5FDB42C57E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976-2218-4735-BA42-D89CDDDE8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59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A3D-70DB-4BFB-AB9C-CC5FDB42C57E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976-2218-4735-BA42-D89CDDDE8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38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A3D-70DB-4BFB-AB9C-CC5FDB42C57E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976-2218-4735-BA42-D89CDDDE8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19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A3D-70DB-4BFB-AB9C-CC5FDB42C57E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976-2218-4735-BA42-D89CDDDE8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98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A3D-70DB-4BFB-AB9C-CC5FDB42C57E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976-2218-4735-BA42-D89CDDDE8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28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A3D-70DB-4BFB-AB9C-CC5FDB42C57E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976-2218-4735-BA42-D89CDDDE8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74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A3D-70DB-4BFB-AB9C-CC5FDB42C57E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976-2218-4735-BA42-D89CDDDE8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71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A3D-70DB-4BFB-AB9C-CC5FDB42C57E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976-2218-4735-BA42-D89CDDDE8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02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A3D-70DB-4BFB-AB9C-CC5FDB42C57E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976-2218-4735-BA42-D89CDDDE8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04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2A3D-70DB-4BFB-AB9C-CC5FDB42C57E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976-2218-4735-BA42-D89CDDDE8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17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2A3D-70DB-4BFB-AB9C-CC5FDB42C57E}" type="datetimeFigureOut">
              <a:rPr lang="ru-RU" smtClean="0"/>
              <a:t>10.12.2025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D976-2218-4735-BA42-D89CDDDE88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96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6977165_36-p-fon-dlya-prezentatsii-psikhologiya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0" y="0"/>
            <a:ext cx="915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04665"/>
            <a:ext cx="5904656" cy="230425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заспокоїти дітей </a:t>
            </a:r>
            <a:b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 час війни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BA4B847-394C-4C6B-9198-7D3513942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59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616575844_49-p-fon-dlya-prezentatsii-po-izo-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Ігри для знаття стресу у дітей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☼ Доброго ранку,носик,доброго ранку щічки,доброго ранку вушка,доброго ранку шийка,доброго ранку плечика і т.д. – торкаємося різних частин тіла,промовляючи слова (можливо,цілуючи). </a:t>
            </a:r>
            <a:br>
              <a:rPr lang="uk-U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☼ Поцілунки – квадратний,трикутний,овальний – цілувати лобик чи щічку багатьма поцілунками так,щоб їх послідовність утворила форму.</a:t>
            </a:r>
            <a:br>
              <a:rPr lang="uk-UA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☼ Якого кольору поцілунок – наприклад,я тебе зараз цілую жовтим поцілунком,малиновим,райдужним і т. д</a:t>
            </a:r>
            <a:br>
              <a:rPr lang="uk-UA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☼ Люлечка. Сісти за дитиною,обіймаючи її за спинку,можна погойдатися.</a:t>
            </a:r>
            <a:b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☼ Торкатися один одного «різними дотиками» - як зайчик,як змія,як лисиця хвостиком.</a:t>
            </a:r>
            <a:b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☼ Очищення. Сонечко чи вода проходить (із нашими дотиками) по тілу зверху донизу – і змиває,освітлює все,що напружує,лякає,заважає.</a:t>
            </a:r>
            <a:b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☼ Сніговик – «ліпимо» із тіла дитини сніговика.. Просимо напружити всі м’язи,наче він змерз. А потім «гріємо сонечком» - сніговик тане. І дитина розслабляється.</a:t>
            </a:r>
            <a:b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☼ Малювати на животику,спині різні букви чи прості форми,а дитина має вгадати,що це.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2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96"/>
            <a:ext cx="9168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Ідеї для ігор,у які можна грати в укритті.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Нам важливо пам’ятати,що аудіальний канал сприйняття під час гулу сирен особливо навантажений – треба його «зайняти». А під час стресу ігри дітей можуть стати «регресивними» - старші можуть знову грати в ігри малюків.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● Співати гуртом.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● Кричати різноманітні кричалки.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● Слухати в навушниках аудіо казки та музику.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● Пластилін (зараз ліпити може бути ефективніше ніж малювати).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● За можливості взяти із собою подушки,щоби зробити будиночок.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● Чарівні дотики – уявити,що тіло музичний інструмент. Кожна частина тіла видає свій звук. Торкатися долонькою,а дитина співає,мукає,кукурікає та інше.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● Я тварина. Показує жестом,позою,звуками тварину. Другий партнер із гри відгадує. (Образ тварини завжди «про життєвість»).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● Вдихнути хмару. Уявити,що вдихнули хмару й видихнути її зі звуком,можна грозою і блискавкою (тупаючи ногами).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● Я загадав. Розповісти про загадане слово,не називаючи його (наприклад: «Я загадав – білий,холодний,скрипить під ногами,тане…»)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1" b="5760"/>
          <a:stretch/>
        </p:blipFill>
        <p:spPr bwMode="auto">
          <a:xfrm>
            <a:off x="6228184" y="4941168"/>
            <a:ext cx="2592000" cy="136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67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Сил та наснаги!</a:t>
            </a:r>
            <a:br>
              <a:rPr lang="uk-UA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Бережіть себе та своїх рідних!</a:t>
            </a:r>
            <a:br>
              <a:rPr lang="uk-UA" sz="40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380000" cy="41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71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616575844_49-p-fon-dlya-prezentatsii-po-izo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☺ Бути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поруч! Пам’ятайте,ми є головним джерелом підтримки для наших дітей.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☺ Обіймайте дитину. Обійми мають демонструвати Вашу надійність і спокій.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☺ Спробуйте відволікати дитину гумором,іграшками,руханками,співайте разом дитячі пісні. Це створює відчуття безпеки.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☺ Уникайте відкритих конфліктів серед друзів та членів сім’ї.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☺ Не заохочуйте у своїх дітях почуття гніву або помсти. Це лише посилить тривожність вашої дитини.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☺ Спробуйте встановити порядок дня. Щоденний розпорядок забезпечує стабільність та впевненість у тому,що хоча б щось постійне і під контролем.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☺ Виконуйте разом рутинні справи,приготування їжі,смаколиків.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☺ Цінуйте почуття дитини (дозволяйте плакати,боятися,сумувати та злитись).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☺ Будьте уважним слухачем,коли слухаєте,дивіться дитині в очі.                          Це дає змогу підтримувати міцний зв’язок з вашою дитиною.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1600" dirty="0">
                <a:latin typeface="Times New Roman" pitchFamily="18" charset="0"/>
                <a:cs typeface="Times New Roman" pitchFamily="18" charset="0"/>
              </a:rPr>
            </a:b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Інформаційна підтримка для педагогів, які працюють в інклюзивних  класах/групах та батьків дітей з особливими освітніми потребами під час  карантину - Відділ освіти Яворівської міської ра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902995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69160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20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pPr algn="l"/>
            <a:r>
              <a:rPr 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☺ Складіть дитячий рюкзачок – рятівничок (улюблена іграшка,солодощі,аркуш паперу з інформацією про дитину,батьків,близьких)</a:t>
            </a:r>
            <a:br>
              <a:rPr 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☺ Обговоріть правила схованки. Поясніть дитині,де будете ховатися під час небезпеки та як слід там поводитися.</a:t>
            </a:r>
            <a:br>
              <a:rPr lang="uk-UA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Щодо підлітків,дотримуйтесь рівноваги між можливістю звернення до них як до дорослих(говорити правду,ділитися з ними своїми думками,покладати відповідальність),і можливістю звернутися до вас за підтримкою.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■ Обмежуйте перегляд новин,не повністю,потрібно вибрати час кали можна заходити (2 – 3 рази на день по 10 – 20 хвилин) і лише переглядати інформацію із провірених джерел.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■ У разі потреби допомагати вашій дитині повернутися у реальність. Робити дихальні вправи. Лежати/сидіти/стояти,відчуваючи зіткнення з опорою. Брати в руки різні предмети та описувати кожен трьома прикметниками (подушка м’яка,ворсиста,синя,стіл твердий,холодний,міцний).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■ Створювати безпечні умови для спілкування з друзями та близькими.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700000" cy="173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7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616575844_49-p-fon-dlya-prezentatsii-po-izo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Як підтримати дитину під час евакуації: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Говоріть простими,короткими,зрозумілими фразами. У цей момент дуже важливо,щоб ваш голос звучав стійко та впевнено.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► Пояснюйте кожен крок та план дій. Якщо ви прямуєте до укриття,переїжджаєте до іншого міста,скажіть,що вдома зараз небезпечно і ви берете із собою лише найнеобхідніше.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► Наголосіть на тому,що ви робите все,аби їх захистити і зараз дуже важливо слухати,що ви говорите а саме: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● в дорозі ми будемо весь час із тобою,буде багато дітей та дорослих;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● нас зустрінуть добрі люди та допоможуть;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● зараз важливо,щоб ти нам у всьому допомагав;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● був завжди поруч,нікуди не тікав,ні з ким чужим не йшов,не вередував.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►  Дайте дитині доручення,яке їй під силу,наприклад: стежити за її рюкзаком,пити воду і вам нагадувати.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462290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36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616575844_49-p-fon-dlya-prezentatsii-po-izo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" y="19447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365125"/>
            <a:ext cx="6616700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14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616575844_49-p-fon-dlya-prezentatsii-po-izo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" y="-1800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Дихальні вправи: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16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● Запах квітів: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Скажіть дитині,щоб собі уявила,що вона нюхає квітку,глибоко вдихаючи через ніс і видихаючи через ротик. Також можна подумки уявити собі квітку.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● Маленький зайчик: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Як зайчик у саду,запропонуйте дитині зробити три швидкі вдихи через ніс і один довгий видих через ротик.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55" y="3789040"/>
            <a:ext cx="4104000" cy="275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89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" y="-25268"/>
            <a:ext cx="9168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764" y="260648"/>
            <a:ext cx="8229600" cy="5674642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Вправа «Мудра Квітка»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Від Тетяни Забзалюк – Брус: психолог,гіпнотерапевт,Президент Міжнародної Асоціації «Гільдія Інтегративної Психології»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Це буде проста у виконанні,але ефективна при                                 багатьох негативних станах вправа.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Вправа допоможе подолати: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тривогу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страх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паніку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безсилля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Більш того,саме цей простий алгоритм: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додасть наснаги та впевненості у своїх силах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покращить роботу нервової системи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та навіть допоможе швидше одужати.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4991955" y="3081053"/>
            <a:ext cx="463245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05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744000" cy="5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5687"/>
            <a:ext cx="3744032" cy="632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92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pPr algn="l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7. Зробіть 5 – 10 повторень «закриття - розкриття» квітки. Завершіть тією позою,у якій наразі вам найбільш комфортно. Як почуває себе «квітка» після вправи? Що вам було складним,а що сподобалось більш за все?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8. Виконуйте вправу щоразу,коли є потреба покращити самопочуття. 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Для самих маленьких можна замінити слова: «я ембріончик – я народився».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11" y="2996952"/>
            <a:ext cx="4672760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581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1202</Words>
  <Application>Microsoft Office PowerPoint</Application>
  <PresentationFormat>Экран (4:3)</PresentationFormat>
  <Paragraphs>11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Як заспокоїти дітей  під час війни</vt:lpstr>
      <vt:lpstr>☺ Бути поруч! Пам’ятайте,ми є головним джерелом підтримки для наших дітей. ☺ Обіймайте дитину. Обійми мають демонструвати Вашу надійність і спокій. ☺ Спробуйте відволікати дитину гумором,іграшками,руханками,співайте разом дитячі пісні. Це створює відчуття безпеки. ☺ Уникайте відкритих конфліктів серед друзів та членів сім’ї. ☺ Не заохочуйте у своїх дітях почуття гніву або помсти. Це лише посилить тривожність вашої дитини. ☺ Спробуйте встановити порядок дня. Щоденний розпорядок забезпечує стабільність та впевненість у тому,що хоча б щось постійне і під контролем. ☺ Виконуйте разом рутинні справи,приготування їжі,смаколиків. ☺ Цінуйте почуття дитини (дозволяйте плакати,боятися,сумувати та злитись). ☺ Будьте уважним слухачем,коли слухаєте,дивіться дитині в очі.                          Це дає змогу підтримувати міцний зв’язок з вашою дитиною.  </vt:lpstr>
      <vt:lpstr>☺ Складіть дитячий рюкзачок – рятівничок (улюблена іграшка,солодощі,аркуш паперу з інформацією про дитину,батьків,близьких) ☺ Обговоріть правила схованки. Поясніть дитині,де будете ховатися під час небезпеки та як слід там поводитися.  ■ Щодо підлітків,дотримуйтесь рівноваги між можливістю звернення до них як до дорослих(говорити правду,ділитися з ними своїми думками,покладати відповідальність),і можливістю звернутися до вас за підтримкою. ■ Обмежуйте перегляд новин,не повністю,потрібно вибрати час кали можна заходити (2 – 3 рази на день по 10 – 20 хвилин) і лише переглядати інформацію із провірених джерел. ■ У разі потреби допомагати вашій дитині повернутися у реальність. Робити дихальні вправи. Лежати/сидіти/стояти,відчуваючи зіткнення з опорою. Брати в руки різні предмети та описувати кожен трьома прикметниками (подушка м’яка,ворсиста,синя,стіл твердий,холодний,міцний). ■ Створювати безпечні умови для спілкування з друзями та близькими. </vt:lpstr>
      <vt:lpstr>Як підтримати дитину під час евакуації: ► Говоріть простими,короткими,зрозумілими фразами. У цей момент дуже важливо,щоб ваш голос звучав стійко та впевнено.  ► Пояснюйте кожен крок та план дій. Якщо ви прямуєте до укриття,переїжджаєте до іншого міста,скажіть,що вдома зараз небезпечно і ви берете із собою лише найнеобхідніше. ► Наголосіть на тому,що ви робите все,аби їх захистити і зараз дуже важливо слухати,що ви говорите а саме:     ● в дорозі ми будемо весь час із тобою,буде багато дітей та дорослих;     ● нас зустрінуть добрі люди та допоможуть;     ● зараз важливо,щоб ти нам у всьому допомагав;     ● був завжди поруч,нікуди не тікав,ні з ким чужим не йшов,не вередував.  ►  Дайте дитині доручення,яке їй під силу,наприклад: стежити за її рюкзаком,пити воду і вам нагадувати.  </vt:lpstr>
      <vt:lpstr>Презентация PowerPoint</vt:lpstr>
      <vt:lpstr>Дихальні вправи:  ● Запах квітів: Скажіть дитині,щоб собі уявила,що вона нюхає квітку,глибоко вдихаючи через ніс і видихаючи через ротик. Також можна подумки уявити собі квітку. ● Маленький зайчик: Як зайчик у саду,запропонуйте дитині зробити три швидкі вдихи через ніс і один довгий видих через ротик.  </vt:lpstr>
      <vt:lpstr>Вправа «Мудра Квітка» Від Тетяни Забзалюк – Брус: психолог,гіпнотерапевт,Президент Міжнародної Асоціації «Гільдія Інтегративної Психології»  Це буде проста у виконанні,але ефективна при                                 багатьох негативних станах вправа. Вправа допоможе подолати: - тривогу - страх - паніку - безсилля Більш того,саме цей простий алгоритм: - додасть наснаги та впевненості у своїх силах - покращить роботу нервової системи  - та навіть допоможе швидше одужати. </vt:lpstr>
      <vt:lpstr>Презентация PowerPoint</vt:lpstr>
      <vt:lpstr>7. Зробіть 5 – 10 повторень «закриття - розкриття» квітки. Завершіть тією позою,у якій наразі вам найбільш комфортно. Як почуває себе «квітка» після вправи? Що вам було складним,а що сподобалось більш за все? 8. Виконуйте вправу щоразу,коли є потреба покращити самопочуття.    Для самих маленьких можна замінити слова: «я ембріончик – я народився».</vt:lpstr>
      <vt:lpstr>Ігри для знаття стресу у дітей ☼ Доброго ранку,носик,доброго ранку щічки,доброго ранку вушка,доброго ранку шийка,доброго ранку плечика і т.д. – торкаємося різних частин тіла,промовляючи слова (можливо,цілуючи).  ☼ Поцілунки – квадратний,трикутний,овальний – цілувати лобик чи щічку багатьма поцілунками так,щоб їх послідовність утворила форму. ☼ Якого кольору поцілунок – наприклад,я тебе зараз цілую жовтим поцілунком,малиновим,райдужним і т. д ☼ Люлечка. Сісти за дитиною,обіймаючи її за спинку,можна погойдатися. ☼ Торкатися один одного «різними дотиками» - як зайчик,як змія,як лисиця хвостиком. ☼ Очищення. Сонечко чи вода проходить (із нашими дотиками) по тілу зверху донизу – і змиває,освітлює все,що напружує,лякає,заважає. ☼ Сніговик – «ліпимо» із тіла дитини сніговика.. Просимо напружити всі м’язи,наче він змерз. А потім «гріємо сонечком» - сніговик тане. І дитина розслабляється. ☼ Малювати на животику,спині різні букви чи прості форми,а дитина має вгадати,що це. </vt:lpstr>
      <vt:lpstr>Ідеї для ігор,у які можна грати в укритті. Нам важливо пам’ятати,що аудіальний канал сприйняття під час гулу сирен особливо навантажений – треба його «зайняти». А під час стресу ігри дітей можуть стати «регресивними» - старші можуть знову грати в ігри малюків. ● Співати гуртом. ● Кричати різноманітні кричалки. ● Слухати в навушниках аудіо казки та музику. ● Пластилін (зараз ліпити може бути ефективніше ніж малювати). ● За можливості взяти із собою подушки,щоби зробити будиночок. ● Чарівні дотики – уявити,що тіло музичний інструмент. Кожна частина тіла видає свій звук. Торкатися долонькою,а дитина співає,мукає,кукурікає та інше. ● Я тварина. Показує жестом,позою,звуками тварину. Другий партнер із гри відгадує. (Образ тварини завжди «про життєвість»). ● Вдихнути хмару. Уявити,що вдихнули хмару й видихнути її зі звуком,можна грозою і блискавкою (тупаючи ногами). ● Я загадав. Розповісти про загадане слово,не називаючи його (наприклад: «Я загадав – білий,холодний,скрипить під ногами,тане…»)   </vt:lpstr>
      <vt:lpstr>Сил та наснаги! Бережіть себе та своїх рідних!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заспокоїти дітей  під час війни</dc:title>
  <dc:creator>Пользователь</dc:creator>
  <cp:lastModifiedBy>Тетяна Коновалова</cp:lastModifiedBy>
  <cp:revision>37</cp:revision>
  <dcterms:created xsi:type="dcterms:W3CDTF">2022-03-28T08:34:24Z</dcterms:created>
  <dcterms:modified xsi:type="dcterms:W3CDTF">2025-12-10T10:43:13Z</dcterms:modified>
</cp:coreProperties>
</file>