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318" r:id="rId8"/>
    <p:sldId id="285" r:id="rId9"/>
    <p:sldId id="286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FFFB"/>
    <a:srgbClr val="A365D1"/>
    <a:srgbClr val="F43A3A"/>
    <a:srgbClr val="96C0F2"/>
    <a:srgbClr val="9982B4"/>
    <a:srgbClr val="FA04D7"/>
    <a:srgbClr val="D0D438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7" autoAdjust="0"/>
  </p:normalViewPr>
  <p:slideViewPr>
    <p:cSldViewPr>
      <p:cViewPr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7606" y="214290"/>
            <a:ext cx="6318889" cy="21248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Комунальний заклад </a:t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Харківська спеціальна школа №12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Харківської обласної ради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7772399" y="56387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7" name="Рисунок 6" descr="E:\IMG-390e91a19cdefad38f87dc481ea7c7a2-V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538095" cy="222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Admin\Desktop\крільц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463" y="2780928"/>
            <a:ext cx="7151025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Стратегія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спеціальної школи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Удосконалення концепції розвитку та освітньої програми спеціальної школи у сучасному вимірі.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Впровадження профільної середньої освіти (ІІІ рівня) на рівні сучасних вимог у спеціальній школі.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Удосконалення діючих та впровадження новітніх тенденцій у корекційно-розвивальній роботі </a:t>
            </a:r>
            <a:r>
              <a:rPr lang="uk-UA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спеціальній школі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для осіб із зниженим зором.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AutoShape 2" descr="Картинки на тему: &quot;Школа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school_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5255694"/>
            <a:ext cx="2232248" cy="14136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Підвищення рівня педагогічної,соціальної та управлінської компетентності співробітників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64496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Забезпечення умов для розвитку творчого потенціалу, підвищення професійного рівня;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Заохочення до участі у сертифікації педагогічних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працівників;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Створення умов для участі педагогів у фахових конкурсах та проєктах;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Участь у освітніх виставках та форумах.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Зміцнення та відновлення здоров'я учнів (вихованців)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Включити до корекційно-відновлювальних заходів елементи арома- та фітотерапії;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Впроваджувати новітні методи лікувально-реабілітаційної роботи 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метою розвитку навичок саморегуляції поведінки, емоцій, комунікацій 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Без названи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136" y="4365104"/>
            <a:ext cx="3024336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2862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Підвищення якості освітніх послуг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507288" cy="574069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Збільшення мережі класів школи І рівня;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Відкриття мережі класів профільної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середньої освіти (ІІІ рівня);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Організація профільної підготовки здобувачів освіти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 урахуванням специфіки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основного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захворювання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побажань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батьків, учнів(вихованців);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мережі гуртків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інтересами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Wingdings" pitchFamily="2" charset="2"/>
              <a:buChar char="v"/>
            </a:pP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Впровадження дистанційних технологій</a:t>
            </a:r>
            <a:r>
              <a:rPr lang="uk-U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Створення освітнього середовища для організації освітнього процесу в умовах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ової української школи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Розбудова безпечного і здорового освітнього середовища у новій українській школі.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0_3a85f_39719d3d_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714356"/>
            <a:ext cx="1440160" cy="15625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Зміцнення матеріально-технічної бази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67295"/>
            <a:ext cx="8229600" cy="5776415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Продовжувати укомплектування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кабінетів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сучасним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комп</a:t>
            </a:r>
            <a:r>
              <a:rPr lang="ru-RU" sz="2400" dirty="0" smtClean="0">
                <a:latin typeface="Calibri"/>
                <a:cs typeface="Times New Roman" pitchFamily="18" charset="0"/>
              </a:rPr>
              <a:t>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ютерним та 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мультимедійним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обладнанням;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Постійне поновлення фонду шкільної бібліотеки сучасною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художньою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науково-популярною літературою; укомплектування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бібліотеки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комп</a:t>
            </a:r>
            <a:r>
              <a:rPr lang="ru-RU" sz="2400" dirty="0" smtClean="0">
                <a:latin typeface="Calibri"/>
                <a:cs typeface="Times New Roman" pitchFamily="18" charset="0"/>
              </a:rPr>
              <a:t>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ютерним обладнанням;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Оснащення корекційно-розвивального комплексу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сучасним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офтальмологічним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медичним обладнанням;</a:t>
            </a:r>
          </a:p>
          <a:p>
            <a:pPr>
              <a:buFont typeface="Courier New" pitchFamily="49" charset="0"/>
              <a:buChar char="o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Доведення стану території та приміщень закладу до відповідності умов утримання учнів зі зниженим зором.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Упорядкування прилеглої шкільної території (посадити нові види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декоративних, квітучих, вічнозелених та хвойних дерев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«Квітуча школа»; оновлення фруктового саду – акція «Посади своє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дерево»);</a:t>
            </a:r>
          </a:p>
          <a:p>
            <a:pPr algn="r"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fb-bad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867295"/>
            <a:ext cx="1584176" cy="1277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Зміцнення матеріально-технічної бази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Створення 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ігрового майданчику для молодших школярів та оновлення спортивного майданчику;</a:t>
            </a: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uk-UA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Продовжити заходи щодо забезпечення доступності маломобільних груп населення до приміщень закладу освіти;</a:t>
            </a:r>
            <a:endParaRPr lang="ru-RU" sz="2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Утеплення фасаду школи</a:t>
            </a:r>
            <a:r>
              <a:rPr lang="uk-UA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та капітальний ремонт </a:t>
            </a:r>
            <a:r>
              <a:rPr lang="uk-UA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покрівлі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Courier New" pitchFamily="49" charset="0"/>
              <a:buChar char="o"/>
            </a:pP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Ремонт доріжок на шкільному подвір'ї</a:t>
            </a: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buFont typeface="Courier New" pitchFamily="49" charset="0"/>
              <a:buChar char="o"/>
            </a:pPr>
            <a:r>
              <a:rPr lang="uk-UA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Забезпечити заклад освіти швидкісним та якісним інтернет-зв</a:t>
            </a:r>
            <a:r>
              <a:rPr lang="uk-UA" sz="2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′</a:t>
            </a:r>
            <a:r>
              <a:rPr lang="uk-UA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язком;</a:t>
            </a:r>
          </a:p>
          <a:p>
            <a:pPr lvl="0" algn="just">
              <a:buFont typeface="Courier New" pitchFamily="49" charset="0"/>
              <a:buChar char="o"/>
            </a:pPr>
            <a:r>
              <a:rPr lang="uk-UA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Підвищувати рівень протипожежного захисту будівель закладу освіти;</a:t>
            </a:r>
            <a:endParaRPr lang="uk-UA" sz="2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Courier New" pitchFamily="49" charset="0"/>
              <a:buChar char="o"/>
            </a:pPr>
            <a:r>
              <a:rPr lang="uk-UA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Забезпечити проведення енергозберігаючих заходів (теплоізолюючі вікна та двері - встановлення)</a:t>
            </a:r>
            <a:endParaRPr lang="ru-RU" sz="2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Courier New" pitchFamily="49" charset="0"/>
              <a:buChar char="o"/>
            </a:pPr>
            <a:r>
              <a:rPr lang="uk-UA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Встановлення огорожі шкільної території</a:t>
            </a:r>
            <a:r>
              <a:rPr lang="uk-UA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06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Кадрове забезпечення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Збільшити кількість педагогічних працівників, які мають спеціальну освіту (дефектолог, логопед, тифлопедагог, корекційний педагог, реабілітолог).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Покращити забезпечення закладу медичними працівниками у співпраці із Службами зайнятості.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823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4000504"/>
            <a:ext cx="3262336" cy="2446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Наші контакти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1"/>
            <a:ext cx="8229600" cy="33843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(057)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392-14-16 (факс),</a:t>
            </a: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(057)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392-51-73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Адреса: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61044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 Харків  вул.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Боротьби,1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Е-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shkolainternat12@gmail.com</a:t>
            </a:r>
            <a:endParaRPr lang="en-US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spetshkola12@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natkh.org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://internat12.org.ua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412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Комунальний заклад  «Харківська спеціальна школа №12»  Харківської обласної ради</vt:lpstr>
      <vt:lpstr>Стратегія розвитку спеціальної школи</vt:lpstr>
      <vt:lpstr>Підвищення рівня педагогічної,соціальної та управлінської компетентності співробітників</vt:lpstr>
      <vt:lpstr>Зміцнення та відновлення здоров'я учнів (вихованців)</vt:lpstr>
      <vt:lpstr>Підвищення якості освітніх послуг</vt:lpstr>
      <vt:lpstr>Зміцнення матеріально-технічної бази</vt:lpstr>
      <vt:lpstr>Зміцнення матеріально-технічної бази</vt:lpstr>
      <vt:lpstr>Кадрове забезпечення</vt:lpstr>
      <vt:lpstr>Наші контакти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Комунальний заклад  «Спеціальна школа №12»  Харківської обласної ради</dc:title>
  <dc:creator>Елена</dc:creator>
  <cp:lastModifiedBy>Admin</cp:lastModifiedBy>
  <cp:revision>107</cp:revision>
  <cp:lastPrinted>2020-06-02T08:10:03Z</cp:lastPrinted>
  <dcterms:created xsi:type="dcterms:W3CDTF">2020-03-23T15:02:14Z</dcterms:created>
  <dcterms:modified xsi:type="dcterms:W3CDTF">2020-08-28T06:13:24Z</dcterms:modified>
</cp:coreProperties>
</file>