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1E090A-F8BF-44AA-9722-ADEC73CA6BE5}" type="datetimeFigureOut">
              <a:rPr lang="ru-RU" smtClean="0"/>
              <a:t>23.01.2016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147187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1E090A-F8BF-44AA-9722-ADEC73CA6BE5}" type="datetimeFigureOut">
              <a:rPr lang="ru-RU" smtClean="0"/>
              <a:t>23.01.2016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384002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1E090A-F8BF-44AA-9722-ADEC73CA6BE5}" type="datetimeFigureOut">
              <a:rPr lang="ru-RU" smtClean="0"/>
              <a:t>23.01.2016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317710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1E090A-F8BF-44AA-9722-ADEC73CA6BE5}" type="datetimeFigureOut">
              <a:rPr lang="ru-RU" smtClean="0"/>
              <a:t>23.01.2016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227226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1E090A-F8BF-44AA-9722-ADEC73CA6BE5}" type="datetimeFigureOut">
              <a:rPr lang="ru-RU" smtClean="0"/>
              <a:t>23.01.2016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371263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1E090A-F8BF-44AA-9722-ADEC73CA6BE5}" type="datetimeFigureOut">
              <a:rPr lang="ru-RU" smtClean="0"/>
              <a:t>23.01.2016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318691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1E090A-F8BF-44AA-9722-ADEC73CA6BE5}" type="datetimeFigureOut">
              <a:rPr lang="ru-RU" smtClean="0"/>
              <a:t>23.01.2016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139828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1E090A-F8BF-44AA-9722-ADEC73CA6BE5}" type="datetimeFigureOut">
              <a:rPr lang="ru-RU" smtClean="0"/>
              <a:t>23.01.2016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11871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1E090A-F8BF-44AA-9722-ADEC73CA6BE5}" type="datetimeFigureOut">
              <a:rPr lang="ru-RU" smtClean="0"/>
              <a:t>23.01.2016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123856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1E090A-F8BF-44AA-9722-ADEC73CA6BE5}" type="datetimeFigureOut">
              <a:rPr lang="ru-RU" smtClean="0"/>
              <a:t>23.01.2016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155974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1E090A-F8BF-44AA-9722-ADEC73CA6BE5}" type="datetimeFigureOut">
              <a:rPr lang="ru-RU" smtClean="0"/>
              <a:t>23.01.2016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2EB1F1-75C9-4A9E-B7B5-5A505F767556}" type="slidenum">
              <a:rPr lang="ru-RU" smtClean="0"/>
              <a:t>‹#›</a:t>
            </a:fld>
            <a:endParaRPr lang="ru-RU"/>
          </a:p>
        </p:txBody>
      </p:sp>
    </p:spTree>
    <p:extLst>
      <p:ext uri="{BB962C8B-B14F-4D97-AF65-F5344CB8AC3E}">
        <p14:creationId xmlns:p14="http://schemas.microsoft.com/office/powerpoint/2010/main" val="119451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E090A-F8BF-44AA-9722-ADEC73CA6BE5}" type="datetimeFigureOut">
              <a:rPr lang="ru-RU" smtClean="0"/>
              <a:t>23.01.2016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EB1F1-75C9-4A9E-B7B5-5A505F767556}" type="slidenum">
              <a:rPr lang="ru-RU" smtClean="0"/>
              <a:t>‹#›</a:t>
            </a:fld>
            <a:endParaRPr lang="ru-RU"/>
          </a:p>
        </p:txBody>
      </p:sp>
    </p:spTree>
    <p:extLst>
      <p:ext uri="{BB962C8B-B14F-4D97-AF65-F5344CB8AC3E}">
        <p14:creationId xmlns:p14="http://schemas.microsoft.com/office/powerpoint/2010/main" val="770212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расиві фони\Красивые фоны для презентаций\69_My_new_fon_3\My_new_fon_3\6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52521" cy="6932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96552" y="692696"/>
            <a:ext cx="9865096" cy="290775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Професій в світі є чимало, </a:t>
            </a:r>
            <a:br>
              <a:rPr lang="uk-UA"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br>
            <a:r>
              <a:rPr lang="uk-UA"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сповна їх вистачить на всіх.</a:t>
            </a:r>
            <a:endParaRPr lang="uk-U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sp>
        <p:nvSpPr>
          <p:cNvPr id="3" name="Подзаголовок 2"/>
          <p:cNvSpPr>
            <a:spLocks noGrp="1"/>
          </p:cNvSpPr>
          <p:nvPr>
            <p:ph type="subTitle" idx="1"/>
          </p:nvPr>
        </p:nvSpPr>
        <p:spPr>
          <a:xfrm>
            <a:off x="1371600" y="4653136"/>
            <a:ext cx="6400800" cy="1752600"/>
          </a:xfrm>
        </p:spPr>
        <p:txBody>
          <a:bodyPr/>
          <a:lstStyle/>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Класний керівник 9 класу</a:t>
            </a:r>
          </a:p>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Нижньоторгаївської ЗОШ І-ІІІ ст.</a:t>
            </a:r>
          </a:p>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Нівіна Н.П.</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41911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красиві фони\41fon_ppt\126 фоны для презентаций\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3050"/>
            <a:ext cx="3008313" cy="779686"/>
          </a:xfrm>
        </p:spPr>
        <p:txBody>
          <a:bodyPr>
            <a:normAutofit/>
          </a:bodyPr>
          <a:lstStyle/>
          <a:p>
            <a:r>
              <a:rPr lang="ru-RU" sz="4400" i="1" dirty="0">
                <a:solidFill>
                  <a:srgbClr val="FF0000"/>
                </a:solidFill>
                <a:latin typeface="Monotype Corsiva" pitchFamily="66" charset="0"/>
              </a:rPr>
              <a:t>Промоутер</a:t>
            </a:r>
          </a:p>
        </p:txBody>
      </p:sp>
      <p:sp>
        <p:nvSpPr>
          <p:cNvPr id="3" name="Объект 2"/>
          <p:cNvSpPr>
            <a:spLocks noGrp="1"/>
          </p:cNvSpPr>
          <p:nvPr>
            <p:ph idx="1"/>
          </p:nvPr>
        </p:nvSpPr>
        <p:spPr/>
        <p:txBody>
          <a:bodyPr>
            <a:normAutofit lnSpcReduction="10000"/>
          </a:bodyPr>
          <a:lstStyle/>
          <a:p>
            <a:pPr marL="0" indent="0">
              <a:buNone/>
            </a:pPr>
            <a:r>
              <a:rPr lang="uk-UA" dirty="0" smtClean="0"/>
              <a:t>У комерційних фірмах – спеціаліст, який сприяє просуванню виробленого фірмою товару на ринку, а також залученню інвесторів, спонсорів. Промоутерів, які можуть «розкрутити» вокального соліста, гурт, нічний клуб чи організувати більше двох концертів на місяць – одиниці.</a:t>
            </a:r>
            <a:endParaRPr lang="uk-UA" dirty="0"/>
          </a:p>
        </p:txBody>
      </p:sp>
      <p:sp>
        <p:nvSpPr>
          <p:cNvPr id="4" name="Текст 3"/>
          <p:cNvSpPr>
            <a:spLocks noGrp="1"/>
          </p:cNvSpPr>
          <p:nvPr>
            <p:ph type="body" sz="half" idx="2"/>
          </p:nvPr>
        </p:nvSpPr>
        <p:spPr/>
        <p:txBody>
          <a:bodyPr/>
          <a:lstStyle/>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18192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229200"/>
            <a:ext cx="2143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212976"/>
            <a:ext cx="2143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58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D:\красиві фони\41fon_ppt\126 фоны для презентаций\53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p:txBody>
          <a:bodyPr/>
          <a:lstStyle/>
          <a:p>
            <a:r>
              <a:rPr lang="uk-UA" b="1" i="1" dirty="0" smtClean="0">
                <a:solidFill>
                  <a:srgbClr val="C00000"/>
                </a:solidFill>
              </a:rPr>
              <a:t>Стиліст</a:t>
            </a:r>
            <a:endParaRPr lang="uk-UA" b="1" i="1" dirty="0">
              <a:solidFill>
                <a:srgbClr val="C00000"/>
              </a:solidFill>
            </a:endParaRPr>
          </a:p>
        </p:txBody>
      </p:sp>
      <p:sp>
        <p:nvSpPr>
          <p:cNvPr id="6" name="Объект 5"/>
          <p:cNvSpPr>
            <a:spLocks noGrp="1"/>
          </p:cNvSpPr>
          <p:nvPr>
            <p:ph idx="1"/>
          </p:nvPr>
        </p:nvSpPr>
        <p:spPr/>
        <p:txBody>
          <a:bodyPr>
            <a:normAutofit fontScale="77500" lnSpcReduction="20000"/>
          </a:bodyPr>
          <a:lstStyle/>
          <a:p>
            <a:pPr marL="0" indent="0">
              <a:buNone/>
            </a:pPr>
            <a:r>
              <a:rPr lang="uk-UA" dirty="0" smtClean="0"/>
              <a:t>Стиліст – людина, яка за ваші гроші одягне Вас так, як їй самій подобається.  Зараз нікому не потрібно пояснювати, для чого потрібен стиліст і чому можна дозволити собі звернутися до нього, наприклад, перед весіллям. Модним нині словом «стиліст» можна назвати людину, яка має особливий стан душі, особливе сприйняття світу. Вміння бачити кінцевий результат свого задуму, відрізняє стиліста-професіонала від дилетанта. </a:t>
            </a:r>
          </a:p>
          <a:p>
            <a:endParaRPr lang="uk-UA" dirty="0" smtClean="0"/>
          </a:p>
          <a:p>
            <a:pPr marL="0" indent="0">
              <a:buNone/>
            </a:pPr>
            <a:r>
              <a:rPr lang="uk-UA" dirty="0" smtClean="0"/>
              <a:t>Де навчатися: Київський національний університет культури і мистецтв, Всеукраїнська школа стилю та віз</a:t>
            </a:r>
            <a:r>
              <a:rPr lang="ru-RU" dirty="0" smtClean="0"/>
              <a:t>аж</a:t>
            </a:r>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 y="188640"/>
            <a:ext cx="20097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788" y="188640"/>
            <a:ext cx="10763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5398470"/>
            <a:ext cx="27527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2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D:\красиві фони\41fon_ppt\126 фоны для презентаций\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p:txBody>
          <a:bodyPr/>
          <a:lstStyle/>
          <a:p>
            <a:r>
              <a:rPr lang="uk-UA" b="1" i="1" dirty="0" smtClean="0">
                <a:solidFill>
                  <a:srgbClr val="C00000"/>
                </a:solidFill>
              </a:rPr>
              <a:t>Груммер</a:t>
            </a:r>
            <a:endParaRPr lang="uk-UA" b="1" i="1" dirty="0">
              <a:solidFill>
                <a:srgbClr val="C00000"/>
              </a:solidFill>
            </a:endParaRPr>
          </a:p>
        </p:txBody>
      </p:sp>
      <p:sp>
        <p:nvSpPr>
          <p:cNvPr id="6" name="Объект 5"/>
          <p:cNvSpPr>
            <a:spLocks noGrp="1"/>
          </p:cNvSpPr>
          <p:nvPr>
            <p:ph idx="1"/>
          </p:nvPr>
        </p:nvSpPr>
        <p:spPr>
          <a:xfrm>
            <a:off x="467544" y="1486753"/>
            <a:ext cx="8229600" cy="4525963"/>
          </a:xfrm>
        </p:spPr>
        <p:txBody>
          <a:bodyPr>
            <a:noAutofit/>
          </a:bodyPr>
          <a:lstStyle/>
          <a:p>
            <a:pPr marL="0" indent="0">
              <a:buNone/>
            </a:pPr>
            <a:r>
              <a:rPr lang="uk-UA" sz="2400" dirty="0" smtClean="0"/>
              <a:t>Це стиліст-цирульник домашніх тварин. </a:t>
            </a:r>
          </a:p>
          <a:p>
            <a:endParaRPr lang="uk-UA" sz="2400" dirty="0" smtClean="0"/>
          </a:p>
          <a:p>
            <a:pPr marL="0" indent="0">
              <a:buNone/>
            </a:pPr>
            <a:r>
              <a:rPr lang="uk-UA" sz="2400" dirty="0"/>
              <a:t> </a:t>
            </a:r>
            <a:r>
              <a:rPr lang="uk-UA" sz="2400" dirty="0" smtClean="0"/>
              <a:t>       Щоб стати </a:t>
            </a:r>
            <a:r>
              <a:rPr lang="uk-UA" sz="2400" dirty="0" err="1" smtClean="0"/>
              <a:t>груммером</a:t>
            </a:r>
            <a:r>
              <a:rPr lang="uk-UA" sz="2400" dirty="0" smtClean="0"/>
              <a:t>, вміти підстригати собак мало. Потрібно розбиратися в психології тварин. У кожному разі, з твариною необхідно попередньо домовитися. І тоді, при найбільш сприятливих розкладах, на миття, сушку і стрижку майбутнього призера виставки піде не менше 3-4 години. </a:t>
            </a:r>
          </a:p>
          <a:p>
            <a:endParaRPr lang="uk-UA" sz="2400" dirty="0" smtClean="0"/>
          </a:p>
          <a:p>
            <a:pPr marL="0" indent="0">
              <a:buNone/>
            </a:pPr>
            <a:r>
              <a:rPr lang="uk-UA" sz="2400" dirty="0" smtClean="0"/>
              <a:t>Де навчатися: особисто у практикуючих </a:t>
            </a:r>
          </a:p>
          <a:p>
            <a:pPr marL="0" indent="0">
              <a:buNone/>
            </a:pPr>
            <a:r>
              <a:rPr lang="uk-UA" sz="2400" dirty="0" smtClean="0"/>
              <a:t>майстрів.</a:t>
            </a:r>
            <a:endParaRPr lang="uk-UA"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16632"/>
            <a:ext cx="2143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810" y="5429250"/>
            <a:ext cx="11049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003"/>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81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красиві фони\41fon_ppt\126 фоны для презентаций\4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l"/>
            <a:r>
              <a:rPr lang="ru-RU" dirty="0" smtClean="0"/>
              <a:t>       </a:t>
            </a:r>
            <a:r>
              <a:rPr lang="uk-UA" b="1" i="1" dirty="0" smtClean="0">
                <a:solidFill>
                  <a:srgbClr val="C00000"/>
                </a:solidFill>
              </a:rPr>
              <a:t>Сомельє (дегустатор)</a:t>
            </a:r>
            <a:endParaRPr lang="uk-UA" b="1" i="1" dirty="0">
              <a:solidFill>
                <a:srgbClr val="C00000"/>
              </a:solidFill>
            </a:endParaRPr>
          </a:p>
        </p:txBody>
      </p:sp>
      <p:sp>
        <p:nvSpPr>
          <p:cNvPr id="3" name="Объект 2"/>
          <p:cNvSpPr>
            <a:spLocks noGrp="1"/>
          </p:cNvSpPr>
          <p:nvPr>
            <p:ph idx="1"/>
          </p:nvPr>
        </p:nvSpPr>
        <p:spPr/>
        <p:txBody>
          <a:bodyPr>
            <a:normAutofit fontScale="92500" lnSpcReduction="10000"/>
          </a:bodyPr>
          <a:lstStyle/>
          <a:p>
            <a:r>
              <a:rPr lang="uk-UA" dirty="0" smtClean="0"/>
              <a:t>Це дуже цікава професія, та крім того, це приємне спілкування з людьми. Щоб стати сомельє, здібному новачку потрібно, як мінімум, півроку. Потім робота в ресторані. Ринок сомельє не назвеш насиченим, можна сказати він порожній, а запит на сомельє росте. Взагалі, професійних сомельє в усьому світі дуже мало. </a:t>
            </a:r>
          </a:p>
          <a:p>
            <a:r>
              <a:rPr lang="uk-UA" dirty="0" smtClean="0"/>
              <a:t>Де навчатися: Школа сомельє при асоціації сомельє України, зарубіжні школи</a:t>
            </a:r>
            <a:endParaRPr lang="uk-U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16632"/>
            <a:ext cx="21240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5301208"/>
            <a:ext cx="2143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68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красиві фони\Красивые фоны для презентаций\69_My_new_fon_3\My_new_fon_3\6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3" y="0"/>
            <a:ext cx="9576495" cy="712634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uk-UA"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Обрати професію – це не тільки обрати собі роботу, скільки бути приналежним до певної групи людей, прийняти її етичні норми, правила, принципи, цінності, спосіб життя.</a:t>
            </a:r>
          </a:p>
        </p:txBody>
      </p:sp>
    </p:spTree>
    <p:extLst>
      <p:ext uri="{BB962C8B-B14F-4D97-AF65-F5344CB8AC3E}">
        <p14:creationId xmlns:p14="http://schemas.microsoft.com/office/powerpoint/2010/main" val="28943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D:\красиві фони\Красивые фоны для презентаций\69_My_new_fon_3\My_new_fon_3\69-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710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32656"/>
            <a:ext cx="784887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89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D:\красиві фони\Красивые фоны для презентаций\69_My_new_fon_3\My_new_fon_3\85-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15" y="-75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751344"/>
            <a:ext cx="8280920" cy="5293757"/>
          </a:xfrm>
          <a:prstGeom prst="rect">
            <a:avLst/>
          </a:prstGeom>
        </p:spPr>
        <p:txBody>
          <a:bodyPr wrap="square">
            <a:spAutoFit/>
          </a:bodyPr>
          <a:lstStyle/>
          <a:p>
            <a:r>
              <a:rPr lang="uk-UA" sz="2400" dirty="0"/>
              <a:t> </a:t>
            </a:r>
            <a:r>
              <a:rPr lang="uk-UA" sz="2400" dirty="0" smtClean="0"/>
              <a:t>        </a:t>
            </a:r>
            <a:r>
              <a:rPr lang="uk-UA" sz="2600" dirty="0" smtClean="0"/>
              <a:t>Сучасна світова тенденція переходу до постіндустріального та інформаційного суспільства, зміни структури ринку праці, трудових відносин, зайнятості населення не оминули і Україну, в результаті чого на вітчизняному ринку праці виникають нові професії та види діяльності. Найбільше абсолютно нових професій з'явилося у зв'язку з розвитком інформаційних технологій. </a:t>
            </a:r>
            <a:r>
              <a:rPr lang="uk-UA" sz="2600" dirty="0"/>
              <a:t>С</a:t>
            </a:r>
            <a:r>
              <a:rPr lang="uk-UA" sz="2600" dirty="0" smtClean="0"/>
              <a:t>учасні тенденції у сфері інформаційних технологій стали причиною того, що з неї отримали розвиток кілька нових: керівник, менеджер проекту, </a:t>
            </a:r>
            <a:r>
              <a:rPr lang="uk-UA" sz="2600" dirty="0" err="1" smtClean="0"/>
              <a:t>веб-дизайнер</a:t>
            </a:r>
            <a:r>
              <a:rPr lang="uk-UA" sz="2600" dirty="0" smtClean="0"/>
              <a:t>, </a:t>
            </a:r>
            <a:r>
              <a:rPr lang="uk-UA" sz="2600" dirty="0" err="1" smtClean="0"/>
              <a:t>веб-програміст</a:t>
            </a:r>
            <a:r>
              <a:rPr lang="uk-UA" sz="2600" dirty="0" smtClean="0"/>
              <a:t> та фахівець із розвитку, тобто мова іде про дедалі вужчу спеціалізацію для професіоналів.</a:t>
            </a:r>
            <a:endParaRPr lang="uk-UA" sz="2600" dirty="0"/>
          </a:p>
        </p:txBody>
      </p:sp>
    </p:spTree>
    <p:extLst>
      <p:ext uri="{BB962C8B-B14F-4D97-AF65-F5344CB8AC3E}">
        <p14:creationId xmlns:p14="http://schemas.microsoft.com/office/powerpoint/2010/main" val="2363770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D:\красиві фони\Красивые фоны для презентаций\69_My_new_fon_3\My_new_fon_3\78-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889844"/>
            <a:ext cx="8568952" cy="5632311"/>
          </a:xfrm>
          <a:prstGeom prst="rect">
            <a:avLst/>
          </a:prstGeom>
        </p:spPr>
        <p:txBody>
          <a:bodyPr wrap="square">
            <a:spAutoFit/>
          </a:bodyPr>
          <a:lstStyle/>
          <a:p>
            <a:endParaRPr lang="ru-RU" sz="2400" dirty="0" smtClean="0"/>
          </a:p>
          <a:p>
            <a:endParaRPr lang="ru-RU" sz="2400" dirty="0" smtClean="0"/>
          </a:p>
          <a:p>
            <a:endParaRPr lang="ru-RU" sz="2400" dirty="0"/>
          </a:p>
          <a:p>
            <a:r>
              <a:rPr lang="uk-UA" sz="2400" b="1" i="1" dirty="0" smtClean="0">
                <a:solidFill>
                  <a:srgbClr val="C00000"/>
                </a:solidFill>
              </a:rPr>
              <a:t>Креативний директор</a:t>
            </a:r>
          </a:p>
          <a:p>
            <a:r>
              <a:rPr lang="uk-UA" sz="2400" dirty="0" smtClean="0"/>
              <a:t>Креативні директори потрібні на телеканалах, в рекламних агенціях, пресі і книжкових видавництвах. Основне завдання цієї людини – створювати нові образи, нестандартні ідеї і оригінальні ходи. Йому непогано було б займатися чистою творчістю – для підтримки авторитету серед колег по компанії. Вітчизняний ринок реклами молодий, тому перспективи розвитку мають досить високий відсоток. Як правило, посада креативного директора – це наступна сходинка кар’єри </a:t>
            </a:r>
            <a:r>
              <a:rPr lang="uk-UA" sz="2400" dirty="0" err="1" smtClean="0"/>
              <a:t>копірайтерів</a:t>
            </a:r>
            <a:r>
              <a:rPr lang="uk-UA" sz="2400" dirty="0" smtClean="0"/>
              <a:t> та арт-директорів. </a:t>
            </a:r>
          </a:p>
          <a:p>
            <a:endParaRPr lang="uk-UA" sz="2400" dirty="0" smtClean="0"/>
          </a:p>
          <a:p>
            <a:r>
              <a:rPr lang="uk-UA" sz="2400" dirty="0" smtClean="0"/>
              <a:t>Де навчатись: Інститут підприємства, права і </a:t>
            </a:r>
            <a:r>
              <a:rPr lang="uk-UA" sz="2400" dirty="0" err="1" smtClean="0"/>
              <a:t>рек</a:t>
            </a:r>
            <a:r>
              <a:rPr lang="ru-RU" sz="2400" dirty="0" err="1" smtClean="0"/>
              <a:t>лами</a:t>
            </a:r>
            <a:r>
              <a:rPr lang="ru-RU" sz="2400" dirty="0" smtClean="0"/>
              <a:t>.</a:t>
            </a:r>
            <a:endParaRPr lang="ru-RU"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610732"/>
            <a:ext cx="21621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952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548680"/>
            <a:ext cx="13430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990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descr="D:\красиві фони\Красивые фоны для презентаций\69_My_new_fon_3\My_new_fon_3\9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20742" y="980728"/>
            <a:ext cx="7920880" cy="4185761"/>
          </a:xfrm>
          <a:prstGeom prst="rect">
            <a:avLst/>
          </a:prstGeom>
        </p:spPr>
        <p:txBody>
          <a:bodyPr wrap="square">
            <a:spAutoFit/>
          </a:bodyPr>
          <a:lstStyle/>
          <a:p>
            <a:r>
              <a:rPr lang="uk-UA" sz="2800" b="1" i="1" dirty="0" smtClean="0">
                <a:solidFill>
                  <a:srgbClr val="C00000"/>
                </a:solidFill>
              </a:rPr>
              <a:t>Логістик</a:t>
            </a:r>
          </a:p>
          <a:p>
            <a:endParaRPr lang="uk-UA" dirty="0" smtClean="0"/>
          </a:p>
          <a:p>
            <a:r>
              <a:rPr lang="uk-UA" sz="2000" dirty="0" smtClean="0"/>
              <a:t>          Логістика – це галузь економічної науки, що вивчає теорію оптимального управління матеріальними, інформаційними та фінансовими потоками. З початку 90-х років терміном «логістика» позначають новий напрям у науці – теорію та практику управління матеріальним і відповідним інформаційним потоком, тобто комплекс питань, пов’язаних з процесами обігу сировини, матеріалів, комплектуючих виробів, напівфабрикатів, запасних частин, готової продукції, їх доставки від постачальника до заводу-виробника і до кінцевого споживача відповідно до його вимог та інтересів. </a:t>
            </a:r>
          </a:p>
          <a:p>
            <a:r>
              <a:rPr lang="uk-UA" sz="2000" dirty="0" smtClean="0"/>
              <a:t>         Де навчатися: Національний авіаційний університет, Інститут економіки і менеджменту.</a:t>
            </a:r>
            <a:endParaRPr lang="uk-UA"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96" y="4869160"/>
            <a:ext cx="2143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62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D:\красиві фони\Красивые фоны для презентаций\69_My_new_fon_3\My_new_fon_3\94-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66544" y="620688"/>
            <a:ext cx="7920880" cy="566308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800" b="1" i="1" dirty="0" smtClean="0">
                <a:solidFill>
                  <a:srgbClr val="C00000"/>
                </a:solidFill>
              </a:rPr>
              <a:t>                                                                                                                 Дизайнер</a:t>
            </a:r>
          </a:p>
          <a:p>
            <a:endParaRPr lang="ru-RU" dirty="0" smtClean="0"/>
          </a:p>
          <a:p>
            <a:r>
              <a:rPr lang="uk-UA" sz="2400" dirty="0" smtClean="0"/>
              <a:t>     Однією з найпопулярніших художніх професій сьогодні вважається професія дизайнера. Крім фахівців із дизайну інтер'єрів, у даний час затребуваними є спеціалісти з графічного, а також транспортного, ландшафтного дизайну, </a:t>
            </a:r>
            <a:r>
              <a:rPr lang="uk-UA" sz="2400" dirty="0" err="1" smtClean="0"/>
              <a:t>дизайну</a:t>
            </a:r>
            <a:r>
              <a:rPr lang="uk-UA" sz="2400" dirty="0" smtClean="0"/>
              <a:t> аксесуарів і ювелірних прикрас, </a:t>
            </a:r>
            <a:r>
              <a:rPr lang="uk-UA" sz="2400" dirty="0" err="1" smtClean="0"/>
              <a:t>веб-дизайну</a:t>
            </a:r>
            <a:r>
              <a:rPr lang="uk-UA" sz="2400" dirty="0" smtClean="0"/>
              <a:t>. Найбільш високий попит на дизайнерів, що працюють у галузі поліграфії, реклами та дизайну інтер'єрів, рідше зустрічаються замовлення на фахівців у галузі дизайну одягу, взуття, тканин. </a:t>
            </a:r>
          </a:p>
          <a:p>
            <a:r>
              <a:rPr lang="uk-UA" sz="2400" b="1" i="1" dirty="0" smtClean="0"/>
              <a:t>     Де навчатися: </a:t>
            </a:r>
            <a:r>
              <a:rPr lang="uk-UA" sz="2400" dirty="0" smtClean="0"/>
              <a:t>Київський національний університет культури і мистецтв, Київський національний університет технологій і дизайну, курси дизайнерів.</a:t>
            </a:r>
            <a:endParaRPr lang="uk-UA" sz="2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22700"/>
            <a:ext cx="16097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22700"/>
            <a:ext cx="13049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709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85010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uk-UA" b="1" i="1" dirty="0" smtClean="0">
                <a:solidFill>
                  <a:srgbClr val="C00000"/>
                </a:solidFill>
              </a:rPr>
              <a:t/>
            </a:r>
            <a:br>
              <a:rPr lang="uk-UA" b="1" i="1" dirty="0" smtClean="0">
                <a:solidFill>
                  <a:srgbClr val="C00000"/>
                </a:solidFill>
              </a:rPr>
            </a:br>
            <a:r>
              <a:rPr lang="uk-UA" b="1" i="1" dirty="0" smtClean="0">
                <a:solidFill>
                  <a:srgbClr val="C00000"/>
                </a:solidFill>
              </a:rPr>
              <a:t>Ландшафтний дизайнер</a:t>
            </a:r>
            <a:br>
              <a:rPr lang="uk-UA" b="1" i="1" dirty="0" smtClean="0">
                <a:solidFill>
                  <a:srgbClr val="C00000"/>
                </a:solidFill>
              </a:rPr>
            </a:br>
            <a:endParaRPr lang="uk-UA" b="1" i="1" dirty="0">
              <a:solidFill>
                <a:srgbClr val="C00000"/>
              </a:solidFill>
            </a:endParaRPr>
          </a:p>
        </p:txBody>
      </p:sp>
      <p:sp>
        <p:nvSpPr>
          <p:cNvPr id="4" name="Прямоугольник 3"/>
          <p:cNvSpPr/>
          <p:nvPr/>
        </p:nvSpPr>
        <p:spPr>
          <a:xfrm>
            <a:off x="323528" y="1412776"/>
            <a:ext cx="8457728" cy="38164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dirty="0" smtClean="0"/>
              <a:t> </a:t>
            </a:r>
            <a:r>
              <a:rPr lang="uk-UA" sz="2200" dirty="0" smtClean="0"/>
              <a:t>Справжній фахівець з ландшафтного дизайну має не просто малювати в ЗD (дизайнерська комп’ютерна програма). Потрібно бути практиком: втілити в життя задум значно складніше, ніж його придумати. Малюнок – це лише двадцять процентів роботи, та ось головному, тому, що досягається на свіжому повітрі, у нас не навчають. А без цих знань створювати штучні ландшафти неможливо. Тому, практика та природжений хист мають вагоме місце. </a:t>
            </a:r>
          </a:p>
          <a:p>
            <a:endParaRPr lang="uk-UA" sz="2200" dirty="0" smtClean="0"/>
          </a:p>
          <a:p>
            <a:r>
              <a:rPr lang="uk-UA" sz="2200" dirty="0" smtClean="0"/>
              <a:t>Де навчатися: Мистецький інститут художнього моделювання та дизайну, Національний аграрний університет.</a:t>
            </a:r>
            <a:endParaRPr lang="uk-UA" sz="22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224205"/>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5291542"/>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247782"/>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13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9" name="Picture 3" descr="D:\красиві фони\Красивые фоны для презентаций\69_My_new_fon_3\My_new_fon_3\7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0"/>
            <a:ext cx="932452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11560" y="1582341"/>
            <a:ext cx="7560840" cy="4493538"/>
          </a:xfrm>
          <a:prstGeom prst="rect">
            <a:avLst/>
          </a:prstGeom>
        </p:spPr>
        <p:txBody>
          <a:bodyPr wrap="square">
            <a:spAutoFit/>
          </a:bodyPr>
          <a:lstStyle/>
          <a:p>
            <a:r>
              <a:rPr lang="ru-RU" sz="2400" b="1" i="1" dirty="0" smtClean="0">
                <a:solidFill>
                  <a:srgbClr val="C00000"/>
                </a:solidFill>
              </a:rPr>
              <a:t>                                                     </a:t>
            </a:r>
            <a:r>
              <a:rPr lang="uk-UA" sz="2600" b="1" i="1" dirty="0" smtClean="0">
                <a:solidFill>
                  <a:srgbClr val="C00000"/>
                </a:solidFill>
              </a:rPr>
              <a:t>Кредитний менеджер</a:t>
            </a:r>
          </a:p>
          <a:p>
            <a:endParaRPr lang="ru-RU" sz="2600" dirty="0" smtClean="0"/>
          </a:p>
          <a:p>
            <a:r>
              <a:rPr lang="uk-UA" sz="2600" dirty="0" smtClean="0"/>
              <a:t>Його задачі – розробка і реалізація кредитної політики підприємства. Така людина потрібна у всіх компаніях, які працюють на умовах товарного кредиту і відстроченого платежу, банківській сфері. </a:t>
            </a:r>
          </a:p>
          <a:p>
            <a:endParaRPr lang="uk-UA" sz="2600" dirty="0" smtClean="0"/>
          </a:p>
          <a:p>
            <a:r>
              <a:rPr lang="uk-UA" sz="2600" dirty="0" smtClean="0"/>
              <a:t>Де навчатися: КНУ ім. Т.Шевченка, Київський національний економічний університет, Міжрегіональна Академія управління персоналом, Київський університет ринкових відносин.</a:t>
            </a:r>
            <a:endParaRPr lang="uk-UA" sz="2600"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76672"/>
            <a:ext cx="1968500" cy="164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5023743"/>
            <a:ext cx="1409735" cy="157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102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846</Words>
  <Application>Microsoft Office PowerPoint</Application>
  <PresentationFormat>Экран (4:3)</PresentationFormat>
  <Paragraphs>46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Професій в світі є чимало,   сповна їх вистачить на всіх.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Ландшафтний дизайнер </vt:lpstr>
      <vt:lpstr>Презентация PowerPoint</vt:lpstr>
      <vt:lpstr>Промоутер</vt:lpstr>
      <vt:lpstr>Стиліст</vt:lpstr>
      <vt:lpstr>Груммер</vt:lpstr>
      <vt:lpstr>       Сомельє (дегустатор)</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Професій в світі є чимало,   сповна їх вистачить на всіх.</dc:title>
  <dc:creator>Admin</dc:creator>
  <cp:lastModifiedBy>Admin</cp:lastModifiedBy>
  <cp:revision>16</cp:revision>
  <dcterms:created xsi:type="dcterms:W3CDTF">2013-11-14T17:37:44Z</dcterms:created>
  <dcterms:modified xsi:type="dcterms:W3CDTF">2016-01-23T17:35:00Z</dcterms:modified>
</cp:coreProperties>
</file>