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61" r:id="rId3"/>
    <p:sldId id="259" r:id="rId4"/>
    <p:sldId id="258" r:id="rId5"/>
    <p:sldId id="262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C07E23-9DDB-4172-93E7-2FAEB04619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1AF95F-0249-4F4C-8526-7E5F5C55C4E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857364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Кар</a:t>
            </a:r>
            <a:r>
              <a:rPr lang="uk-UA" sz="5400" b="1" i="1" dirty="0" err="1" smtClean="0">
                <a:solidFill>
                  <a:srgbClr val="C00000"/>
                </a:solidFill>
              </a:rPr>
              <a:t>антин</a:t>
            </a:r>
            <a:r>
              <a:rPr lang="uk-UA" sz="5400" b="1" i="1" dirty="0" smtClean="0">
                <a:solidFill>
                  <a:srgbClr val="C00000"/>
                </a:solidFill>
              </a:rPr>
              <a:t> – не канікули!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116" y="4500570"/>
            <a:ext cx="3750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Підготувала: вихователь 2 – в класу</a:t>
            </a:r>
          </a:p>
          <a:p>
            <a:pPr algn="ctr"/>
            <a:r>
              <a:rPr lang="uk-UA" dirty="0" err="1" smtClean="0"/>
              <a:t>Лялюк</a:t>
            </a:r>
            <a:r>
              <a:rPr lang="uk-UA" dirty="0" smtClean="0"/>
              <a:t> Наталія Олексіївна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Новая папка (3)\FB_IMG_1585228431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50720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Новая папка (3)\FB_IMG_15847315528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овая папка (3)\FB_IMG_15852284423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52864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овая папка (3)\FB_IMG_1585228447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3578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овая папка (3)\FB_IMG_1585228451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-1"/>
            <a:ext cx="5214974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овая папка (3)\FB_IMG_15852284376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2864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 (3)\FB_IMG_15846848724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7143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571744"/>
            <a:ext cx="5939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smtClean="0">
                <a:solidFill>
                  <a:srgbClr val="C00000"/>
                </a:solidFill>
              </a:rPr>
              <a:t>  </a:t>
            </a:r>
            <a:r>
              <a:rPr lang="uk-UA" sz="4800" b="1" i="1" smtClean="0">
                <a:solidFill>
                  <a:srgbClr val="C00000"/>
                </a:solidFill>
              </a:rPr>
              <a:t>Будьте </a:t>
            </a:r>
            <a:r>
              <a:rPr lang="uk-UA" sz="4800" b="1" i="1" dirty="0" smtClean="0">
                <a:solidFill>
                  <a:srgbClr val="C00000"/>
                </a:solidFill>
              </a:rPr>
              <a:t>здорові!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20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2020-04-01T11:25:25Z</dcterms:created>
  <dcterms:modified xsi:type="dcterms:W3CDTF">2020-04-01T12:11:34Z</dcterms:modified>
</cp:coreProperties>
</file>