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0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18E84-7AD8-4E81-AA6B-CC368AB1A42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76BCC-F405-4CC9-B1D1-6BACFD60B6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76BCC-F405-4CC9-B1D1-6BACFD60B69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2F95-DF9D-4B91-8E85-A1AA4E85415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F6AC-8D3E-483E-8CF1-8B1E36F6A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158725909_w640_h640_iuhwwn9wh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33400" y="685800"/>
            <a:ext cx="3733800" cy="3416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sz="3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Заходи з нагоди проголошення 2016  роком англійської мови</a:t>
            </a:r>
            <a:endParaRPr lang="ru-RU" altLang="ru-RU" sz="3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 flipH="1">
            <a:off x="8686800" y="274638"/>
            <a:ext cx="4603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IMAG2145"/>
          <p:cNvPicPr>
            <a:picLocks noChangeAspect="1" noChangeArrowheads="1"/>
          </p:cNvPicPr>
          <p:nvPr/>
        </p:nvPicPr>
        <p:blipFill>
          <a:blip r:embed="rId2" cstate="print"/>
          <a:srcRect t="7372"/>
          <a:stretch>
            <a:fillRect/>
          </a:stretch>
        </p:blipFill>
        <p:spPr bwMode="auto">
          <a:xfrm rot="20936849">
            <a:off x="685800" y="1447800"/>
            <a:ext cx="2168525" cy="3352800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5" name="Picture 9" descr="IMAG24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95600"/>
            <a:ext cx="3652838" cy="2187575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6" name="Picture 10" descr="IMAG24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43000"/>
            <a:ext cx="3276600" cy="1962150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7" name="Picture 11" descr="IMAG2143"/>
          <p:cNvPicPr>
            <a:picLocks noChangeAspect="1" noChangeArrowheads="1"/>
          </p:cNvPicPr>
          <p:nvPr/>
        </p:nvPicPr>
        <p:blipFill>
          <a:blip r:embed="rId5" cstate="print"/>
          <a:srcRect t="19751"/>
          <a:stretch>
            <a:fillRect/>
          </a:stretch>
        </p:blipFill>
        <p:spPr bwMode="auto">
          <a:xfrm rot="516041">
            <a:off x="6248400" y="1752600"/>
            <a:ext cx="2541588" cy="3405188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8" name="Picture 12" descr="IMAG2148"/>
          <p:cNvPicPr>
            <a:picLocks noChangeAspect="1" noChangeArrowheads="1"/>
          </p:cNvPicPr>
          <p:nvPr/>
        </p:nvPicPr>
        <p:blipFill>
          <a:blip r:embed="rId6" cstate="print"/>
          <a:srcRect t="14053"/>
          <a:stretch>
            <a:fillRect/>
          </a:stretch>
        </p:blipFill>
        <p:spPr bwMode="auto">
          <a:xfrm>
            <a:off x="3370263" y="2438400"/>
            <a:ext cx="2363787" cy="3176588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117725" y="5602288"/>
            <a:ext cx="451167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Тиждень англійської мови</a:t>
            </a:r>
          </a:p>
          <a:p>
            <a:pPr algn="ctr">
              <a:defRPr/>
            </a:pPr>
            <a:r>
              <a:rPr lang="uk-UA" alt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08.02.-.12.02.2016</a:t>
            </a:r>
            <a:endParaRPr lang="ru-RU" altLang="ru-RU" sz="24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 descr="275052136_1_261x203_repetitor-anglysko-movi-dlya-dtok-chernovtsy_rev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410200"/>
            <a:ext cx="1295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2242"/>
          <p:cNvPicPr>
            <a:picLocks noChangeAspect="1" noChangeArrowheads="1"/>
          </p:cNvPicPr>
          <p:nvPr/>
        </p:nvPicPr>
        <p:blipFill>
          <a:blip r:embed="rId2" cstate="print"/>
          <a:srcRect t="13454"/>
          <a:stretch>
            <a:fillRect/>
          </a:stretch>
        </p:blipFill>
        <p:spPr>
          <a:xfrm>
            <a:off x="6172200" y="1295400"/>
            <a:ext cx="2814638" cy="4068763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</a:ln>
        </p:spPr>
      </p:pic>
      <p:pic>
        <p:nvPicPr>
          <p:cNvPr id="3" name="Picture 5" descr="IMAG2244"/>
          <p:cNvPicPr>
            <a:picLocks noChangeAspect="1" noChangeArrowheads="1"/>
          </p:cNvPicPr>
          <p:nvPr/>
        </p:nvPicPr>
        <p:blipFill>
          <a:blip r:embed="rId3" cstate="print"/>
          <a:srcRect t="27664"/>
          <a:stretch>
            <a:fillRect/>
          </a:stretch>
        </p:blipFill>
        <p:spPr bwMode="auto">
          <a:xfrm>
            <a:off x="268288" y="304800"/>
            <a:ext cx="2903537" cy="3505200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4" name="Picture 6" descr="IMAG2247"/>
          <p:cNvPicPr>
            <a:picLocks noChangeAspect="1" noChangeArrowheads="1"/>
          </p:cNvPicPr>
          <p:nvPr/>
        </p:nvPicPr>
        <p:blipFill>
          <a:blip r:embed="rId4" cstate="print"/>
          <a:srcRect t="10539"/>
          <a:stretch>
            <a:fillRect/>
          </a:stretch>
        </p:blipFill>
        <p:spPr bwMode="auto">
          <a:xfrm>
            <a:off x="3810000" y="384175"/>
            <a:ext cx="1946275" cy="2906713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5" name="Picture 7" descr="IMAG2250"/>
          <p:cNvPicPr>
            <a:picLocks noChangeAspect="1" noChangeArrowheads="1"/>
          </p:cNvPicPr>
          <p:nvPr/>
        </p:nvPicPr>
        <p:blipFill>
          <a:blip r:embed="rId5" cstate="print"/>
          <a:srcRect t="17476"/>
          <a:stretch>
            <a:fillRect/>
          </a:stretch>
        </p:blipFill>
        <p:spPr bwMode="auto">
          <a:xfrm>
            <a:off x="3505200" y="2592388"/>
            <a:ext cx="2076450" cy="2862262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62200" y="57150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00"/>
            </a:outerShdw>
          </a:effectLst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«Пори року» 5 – А клас.09.03.2016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2407"/>
          <p:cNvPicPr>
            <a:picLocks noChangeAspect="1" noChangeArrowheads="1"/>
          </p:cNvPicPr>
          <p:nvPr/>
        </p:nvPicPr>
        <p:blipFill>
          <a:blip r:embed="rId2" cstate="print"/>
          <a:srcRect t="14085"/>
          <a:stretch>
            <a:fillRect/>
          </a:stretch>
        </p:blipFill>
        <p:spPr>
          <a:xfrm rot="21127855">
            <a:off x="1371600" y="381000"/>
            <a:ext cx="2746375" cy="3938588"/>
          </a:xfrm>
          <a:prstGeom prst="rect">
            <a:avLst/>
          </a:prstGeom>
          <a:noFill/>
          <a:ln w="28575" cap="flat">
            <a:solidFill>
              <a:srgbClr val="660066"/>
            </a:solidFill>
            <a:prstDash val="sysDot"/>
          </a:ln>
        </p:spPr>
      </p:pic>
      <p:pic>
        <p:nvPicPr>
          <p:cNvPr id="3" name="Picture 10" descr="IMAG2411"/>
          <p:cNvPicPr>
            <a:picLocks noChangeAspect="1" noChangeArrowheads="1"/>
          </p:cNvPicPr>
          <p:nvPr/>
        </p:nvPicPr>
        <p:blipFill>
          <a:blip r:embed="rId3" cstate="print"/>
          <a:srcRect t="24399"/>
          <a:stretch>
            <a:fillRect/>
          </a:stretch>
        </p:blipFill>
        <p:spPr>
          <a:xfrm>
            <a:off x="5562600" y="304800"/>
            <a:ext cx="2819400" cy="3557588"/>
          </a:xfrm>
          <a:prstGeom prst="rect">
            <a:avLst/>
          </a:prstGeom>
          <a:noFill/>
          <a:ln w="28575" cap="flat">
            <a:solidFill>
              <a:srgbClr val="660066"/>
            </a:solidFill>
            <a:prstDash val="sysDot"/>
          </a:ln>
        </p:spPr>
      </p:pic>
      <p:pic>
        <p:nvPicPr>
          <p:cNvPr id="4" name="Picture 11" descr="IMAG2412"/>
          <p:cNvPicPr>
            <a:picLocks noChangeAspect="1" noChangeArrowheads="1"/>
          </p:cNvPicPr>
          <p:nvPr/>
        </p:nvPicPr>
        <p:blipFill>
          <a:blip r:embed="rId4" cstate="print"/>
          <a:srcRect t="24388"/>
          <a:stretch>
            <a:fillRect/>
          </a:stretch>
        </p:blipFill>
        <p:spPr>
          <a:xfrm>
            <a:off x="2743200" y="2514600"/>
            <a:ext cx="2697163" cy="3406775"/>
          </a:xfrm>
          <a:prstGeom prst="rect">
            <a:avLst/>
          </a:prstGeom>
          <a:noFill/>
          <a:ln w="28575" cap="flat">
            <a:solidFill>
              <a:srgbClr val="660066"/>
            </a:solidFill>
            <a:prstDash val="sysDot"/>
          </a:ln>
        </p:spPr>
      </p:pic>
      <p:pic>
        <p:nvPicPr>
          <p:cNvPr id="5" name="Picture 12" descr="IMAG2403"/>
          <p:cNvPicPr>
            <a:picLocks noChangeAspect="1" noChangeArrowheads="1"/>
          </p:cNvPicPr>
          <p:nvPr/>
        </p:nvPicPr>
        <p:blipFill>
          <a:blip r:embed="rId5" cstate="print"/>
          <a:srcRect t="10587"/>
          <a:stretch>
            <a:fillRect/>
          </a:stretch>
        </p:blipFill>
        <p:spPr>
          <a:xfrm rot="1216838">
            <a:off x="5715000" y="2590800"/>
            <a:ext cx="2587625" cy="3863975"/>
          </a:xfrm>
          <a:prstGeom prst="rect">
            <a:avLst/>
          </a:prstGeom>
          <a:noFill/>
          <a:ln w="28575" cap="flat">
            <a:solidFill>
              <a:srgbClr val="660066"/>
            </a:solidFill>
            <a:prstDash val="sysDot"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6525" y="6019800"/>
            <a:ext cx="4816475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Будь ввічливим. «</a:t>
            </a:r>
            <a:r>
              <a:rPr lang="en-US" alt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</a:t>
            </a:r>
            <a:r>
              <a:rPr lang="uk-UA" alt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е»</a:t>
            </a:r>
          </a:p>
          <a:p>
            <a:pPr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2098"/>
          <p:cNvPicPr>
            <a:picLocks noChangeAspect="1" noChangeArrowheads="1"/>
          </p:cNvPicPr>
          <p:nvPr/>
        </p:nvPicPr>
        <p:blipFill>
          <a:blip r:embed="rId2" cstate="print"/>
          <a:srcRect t="33673" r="-1224"/>
          <a:stretch>
            <a:fillRect/>
          </a:stretch>
        </p:blipFill>
        <p:spPr>
          <a:xfrm rot="21040584">
            <a:off x="1752600" y="304800"/>
            <a:ext cx="2952750" cy="3230563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56125" y="2093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uk-UA" altLang="ru-RU"/>
          </a:p>
          <a:p>
            <a:endParaRPr lang="ru-RU" altLang="ru-RU"/>
          </a:p>
        </p:txBody>
      </p:sp>
      <p:pic>
        <p:nvPicPr>
          <p:cNvPr id="4" name="Picture 8" descr="IMAG2102"/>
          <p:cNvPicPr>
            <a:picLocks noChangeAspect="1" noChangeArrowheads="1"/>
          </p:cNvPicPr>
          <p:nvPr/>
        </p:nvPicPr>
        <p:blipFill>
          <a:blip r:embed="rId3" cstate="print"/>
          <a:srcRect t="30304" b="10773"/>
          <a:stretch>
            <a:fillRect/>
          </a:stretch>
        </p:blipFill>
        <p:spPr bwMode="auto">
          <a:xfrm rot="767754">
            <a:off x="5486400" y="457200"/>
            <a:ext cx="2709863" cy="2667000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5" name="Picture 9" descr="IMAG2106"/>
          <p:cNvPicPr>
            <a:picLocks noChangeAspect="1" noChangeArrowheads="1"/>
          </p:cNvPicPr>
          <p:nvPr/>
        </p:nvPicPr>
        <p:blipFill>
          <a:blip r:embed="rId4" cstate="print"/>
          <a:srcRect b="9251"/>
          <a:stretch>
            <a:fillRect/>
          </a:stretch>
        </p:blipFill>
        <p:spPr bwMode="auto">
          <a:xfrm>
            <a:off x="3505200" y="1676400"/>
            <a:ext cx="2314575" cy="3505200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6" name="Picture 10" descr="IMAG2108"/>
          <p:cNvPicPr>
            <a:picLocks noChangeAspect="1" noChangeArrowheads="1"/>
          </p:cNvPicPr>
          <p:nvPr/>
        </p:nvPicPr>
        <p:blipFill>
          <a:blip r:embed="rId5" cstate="print"/>
          <a:srcRect t="21992"/>
          <a:stretch>
            <a:fillRect/>
          </a:stretch>
        </p:blipFill>
        <p:spPr bwMode="auto">
          <a:xfrm rot="20755991">
            <a:off x="762000" y="2209800"/>
            <a:ext cx="2479675" cy="3230563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7" name="Picture 11" descr="IMAG2109"/>
          <p:cNvPicPr>
            <a:picLocks noChangeAspect="1" noChangeArrowheads="1"/>
          </p:cNvPicPr>
          <p:nvPr/>
        </p:nvPicPr>
        <p:blipFill>
          <a:blip r:embed="rId6" cstate="print"/>
          <a:srcRect t="18208" b="12248"/>
          <a:stretch>
            <a:fillRect/>
          </a:stretch>
        </p:blipFill>
        <p:spPr bwMode="auto">
          <a:xfrm rot="958183">
            <a:off x="5943600" y="2590800"/>
            <a:ext cx="2755900" cy="3200400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00400" y="5867400"/>
            <a:ext cx="184467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uk-UA" alt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defRPr/>
            </a:pPr>
            <a:endParaRPr lang="ru-RU" altLang="ru-RU" sz="24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IMAG2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698162">
            <a:off x="304800" y="838200"/>
            <a:ext cx="3651250" cy="2185988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</a:ln>
        </p:spPr>
      </p:pic>
      <p:pic>
        <p:nvPicPr>
          <p:cNvPr id="3" name="Picture 25" descr="IMAG2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447800"/>
            <a:ext cx="3651250" cy="2185988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</a:ln>
        </p:spPr>
      </p:pic>
      <p:pic>
        <p:nvPicPr>
          <p:cNvPr id="4" name="Picture 31" descr="IMAG2442"/>
          <p:cNvPicPr>
            <a:picLocks noChangeAspect="1" noChangeArrowheads="1"/>
          </p:cNvPicPr>
          <p:nvPr/>
        </p:nvPicPr>
        <p:blipFill>
          <a:blip r:embed="rId4" cstate="print"/>
          <a:srcRect t="21985"/>
          <a:stretch>
            <a:fillRect/>
          </a:stretch>
        </p:blipFill>
        <p:spPr>
          <a:xfrm>
            <a:off x="6359525" y="3962400"/>
            <a:ext cx="1952625" cy="2544763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</a:ln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267200" y="457200"/>
            <a:ext cx="53086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“День</a:t>
            </a:r>
            <a:r>
              <a:rPr lang="uk-UA" alt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Святого </a:t>
            </a:r>
            <a:r>
              <a:rPr lang="uk-UA" altLang="ru-RU" sz="2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Валентина”</a:t>
            </a:r>
            <a:endParaRPr lang="uk-UA" alt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alt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12.02.2016 8-12 класи</a:t>
            </a:r>
            <a:endParaRPr lang="ru-RU" alt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5" descr="17368297-Цветочная-тема-изображения-7---векторные-иллюстра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86200"/>
            <a:ext cx="13525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G_8510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 r="16687" b="15981"/>
          <a:stretch>
            <a:fillRect/>
          </a:stretch>
        </p:blipFill>
        <p:spPr bwMode="auto">
          <a:xfrm rot="21047841">
            <a:off x="390525" y="3363913"/>
            <a:ext cx="3973513" cy="3003550"/>
          </a:xfrm>
          <a:prstGeom prst="rect">
            <a:avLst/>
          </a:prstGeom>
          <a:noFill/>
          <a:ln w="28575" cap="rnd">
            <a:solidFill>
              <a:srgbClr val="660066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971800" cy="22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1865270" cy="24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914400"/>
            <a:ext cx="2971800" cy="39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219200" y="381000"/>
            <a:ext cx="73152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altLang="ru-RU" sz="24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стінгазет</a:t>
            </a:r>
            <a:r>
              <a:rPr lang="ru-RU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interesting to know…</a:t>
            </a:r>
            <a:r>
              <a:rPr lang="ru-RU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15429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foto\КАТЯ (друзья, коллеги, работа)\День Валентина 2016\^7D7E40BF0B6E269ACB57555806EAB2004C9285D2A518C04A20^pimgpsh_mobile_sav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838200"/>
            <a:ext cx="2743200" cy="2057400"/>
          </a:xfrm>
          <a:prstGeom prst="rect">
            <a:avLst/>
          </a:prstGeom>
          <a:noFill/>
        </p:spPr>
      </p:pic>
      <p:pic>
        <p:nvPicPr>
          <p:cNvPr id="2052" name="Picture 4" descr="F:\foto\КАТЯ (друзья, коллеги, работа)\День Валентина 2016\^142F0193AB970BEB30D817E348EEC9E6028FD1F9BCFEB10263^pimgpsh_mobile_save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2057400" cy="2743200"/>
          </a:xfrm>
          <a:prstGeom prst="rect">
            <a:avLst/>
          </a:prstGeom>
          <a:noFill/>
        </p:spPr>
      </p:pic>
      <p:pic>
        <p:nvPicPr>
          <p:cNvPr id="2053" name="Picture 5" descr="F:\foto\КАТЯ (друзья, коллеги, работа)\День Валентина 2016\^637C5027477A859DE99C8B9221F0AA5F440F9500E90774FFB8^pimgt1_dis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2133600" cy="2084552"/>
          </a:xfrm>
          <a:prstGeom prst="rect">
            <a:avLst/>
          </a:prstGeom>
          <a:noFill/>
        </p:spPr>
      </p:pic>
      <p:pic>
        <p:nvPicPr>
          <p:cNvPr id="2054" name="Picture 6" descr="F:\foto\КАТЯ (друзья, коллеги, работа)\День Валентина 2016\^7261EE704CF4289C07522E1546FD7C3E78C260C7789DFFE530^pimgt1_dist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971800"/>
            <a:ext cx="1828800" cy="1786759"/>
          </a:xfrm>
          <a:prstGeom prst="rect">
            <a:avLst/>
          </a:prstGeom>
          <a:noFill/>
        </p:spPr>
      </p:pic>
      <p:pic>
        <p:nvPicPr>
          <p:cNvPr id="2055" name="Picture 7" descr="F:\foto\КАТЯ (друзья, коллеги, работа)\День Валентина 2016\^2587518F1BEBD5CDDEA4819662E8AD556E713B4ED0446D70F1^pimgpsh_mobile_save_dist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029200"/>
            <a:ext cx="1930400" cy="1447800"/>
          </a:xfrm>
          <a:prstGeom prst="rect">
            <a:avLst/>
          </a:prstGeom>
          <a:noFill/>
        </p:spPr>
      </p:pic>
      <p:pic>
        <p:nvPicPr>
          <p:cNvPr id="2056" name="Picture 8" descr="F:\foto\КАТЯ (друзья, коллеги, работа)\День Валентина 2016\^A5FFB3AD936CC043BC8C386CFD05D70F0299C2C9C6C92B8A5E^pimgpsh_mobile_save_dis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267200"/>
            <a:ext cx="2844800" cy="2133600"/>
          </a:xfrm>
          <a:prstGeom prst="rect">
            <a:avLst/>
          </a:prstGeom>
          <a:noFill/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914400" y="304800"/>
            <a:ext cx="73152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FF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Відкриті уроки вересень – грудень 2016</a:t>
            </a:r>
            <a:endParaRPr lang="ru-RU" alt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17</cp:revision>
  <dcterms:created xsi:type="dcterms:W3CDTF">2016-11-17T18:04:03Z</dcterms:created>
  <dcterms:modified xsi:type="dcterms:W3CDTF">2016-12-21T18:26:43Z</dcterms:modified>
</cp:coreProperties>
</file>